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5EEF-EBEB-4411-8925-807F36E13FA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3662-2448-476D-92A0-4F10812F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3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5EEF-EBEB-4411-8925-807F36E13FA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3662-2448-476D-92A0-4F10812F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5EEF-EBEB-4411-8925-807F36E13FA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3662-2448-476D-92A0-4F10812F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7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5EEF-EBEB-4411-8925-807F36E13FA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3662-2448-476D-92A0-4F10812F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5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5EEF-EBEB-4411-8925-807F36E13FA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3662-2448-476D-92A0-4F10812F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0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5EEF-EBEB-4411-8925-807F36E13FA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3662-2448-476D-92A0-4F10812F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7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5EEF-EBEB-4411-8925-807F36E13FA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3662-2448-476D-92A0-4F10812F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4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5EEF-EBEB-4411-8925-807F36E13FA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3662-2448-476D-92A0-4F10812F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5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5EEF-EBEB-4411-8925-807F36E13FA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3662-2448-476D-92A0-4F10812F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5EEF-EBEB-4411-8925-807F36E13FA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3662-2448-476D-92A0-4F10812F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5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5EEF-EBEB-4411-8925-807F36E13FA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3662-2448-476D-92A0-4F10812F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4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A5EEF-EBEB-4411-8925-807F36E13FA6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23662-2448-476D-92A0-4F10812F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8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experienceiowatechnology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TAI: Connecting Education and Industry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+mn-lt"/>
              </a:rPr>
              <a:t>Patrick Quinn, Director of Membership &amp; Development</a:t>
            </a:r>
          </a:p>
          <a:p>
            <a:r>
              <a:rPr lang="en-US" dirty="0" smtClean="0">
                <a:latin typeface="+mn-lt"/>
              </a:rPr>
              <a:t>patrick@technologyiowa.org 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90600"/>
            <a:ext cx="30194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Who We Are: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10600" cy="5257800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en-US" sz="1400" b="1" dirty="0" smtClean="0"/>
              <a:t>Board of Directors: </a:t>
            </a:r>
          </a:p>
          <a:p>
            <a:pPr marL="0" indent="0">
              <a:buNone/>
            </a:pPr>
            <a:r>
              <a:rPr lang="en-US" sz="1400" dirty="0" err="1" smtClean="0"/>
              <a:t>Banno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BettrLife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Caleris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CDS Global</a:t>
            </a:r>
          </a:p>
          <a:p>
            <a:pPr marL="0" indent="0">
              <a:buNone/>
            </a:pPr>
            <a:r>
              <a:rPr lang="en-US" sz="1400" dirty="0"/>
              <a:t>CenturyLink</a:t>
            </a:r>
          </a:p>
          <a:p>
            <a:pPr marL="0" indent="0">
              <a:buNone/>
            </a:pPr>
            <a:r>
              <a:rPr lang="en-US" sz="1400" dirty="0"/>
              <a:t>CISCO</a:t>
            </a:r>
          </a:p>
          <a:p>
            <a:pPr marL="0" indent="0">
              <a:buNone/>
            </a:pPr>
            <a:r>
              <a:rPr lang="en-US" sz="1400" dirty="0" err="1"/>
              <a:t>CramerDev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Des Moines Area Community College</a:t>
            </a:r>
          </a:p>
          <a:p>
            <a:pPr marL="0" indent="0">
              <a:buNone/>
            </a:pPr>
            <a:r>
              <a:rPr lang="en-US" sz="1400" dirty="0"/>
              <a:t>Drake University</a:t>
            </a:r>
          </a:p>
          <a:p>
            <a:pPr marL="0" indent="0">
              <a:buNone/>
            </a:pPr>
            <a:r>
              <a:rPr lang="en-US" sz="1400" dirty="0"/>
              <a:t>DuPont Pioneer</a:t>
            </a:r>
          </a:p>
          <a:p>
            <a:pPr marL="0" indent="0">
              <a:buNone/>
            </a:pPr>
            <a:r>
              <a:rPr lang="en-US" sz="1400" dirty="0"/>
              <a:t>Entrepreneurial Technologies</a:t>
            </a:r>
          </a:p>
          <a:p>
            <a:pPr marL="0" indent="0">
              <a:buNone/>
            </a:pPr>
            <a:r>
              <a:rPr lang="en-US" sz="1400" dirty="0"/>
              <a:t>Far Reach Technologies</a:t>
            </a:r>
          </a:p>
          <a:p>
            <a:pPr marL="0" indent="0">
              <a:buNone/>
            </a:pPr>
            <a:r>
              <a:rPr lang="en-US" sz="1400" dirty="0"/>
              <a:t>FBL Financial Group, Inc.</a:t>
            </a:r>
          </a:p>
          <a:p>
            <a:pPr marL="0" indent="0">
              <a:buNone/>
            </a:pPr>
            <a:r>
              <a:rPr lang="en-US" sz="1400" dirty="0" err="1"/>
              <a:t>Genova</a:t>
            </a:r>
            <a:r>
              <a:rPr lang="en-US" sz="1400" dirty="0"/>
              <a:t> Technologies</a:t>
            </a:r>
          </a:p>
          <a:p>
            <a:pPr marL="0" indent="0">
              <a:buNone/>
            </a:pPr>
            <a:r>
              <a:rPr lang="en-US" sz="1400" dirty="0" err="1"/>
              <a:t>Geonetric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Global Reach Internet Productions</a:t>
            </a:r>
          </a:p>
          <a:p>
            <a:pPr marL="0" indent="0">
              <a:buNone/>
            </a:pPr>
            <a:r>
              <a:rPr lang="en-US" sz="1400" dirty="0"/>
              <a:t>Google</a:t>
            </a:r>
          </a:p>
          <a:p>
            <a:pPr marL="0" indent="0">
              <a:buNone/>
            </a:pPr>
            <a:r>
              <a:rPr lang="en-US" sz="1400" dirty="0" err="1"/>
              <a:t>GuideOne</a:t>
            </a:r>
            <a:r>
              <a:rPr lang="en-US" sz="1400" dirty="0"/>
              <a:t> Mutual Insurance</a:t>
            </a:r>
          </a:p>
          <a:p>
            <a:pPr marL="0" indent="0">
              <a:buNone/>
            </a:pPr>
            <a:r>
              <a:rPr lang="en-US" sz="1400" dirty="0"/>
              <a:t>Hy-Vee</a:t>
            </a:r>
          </a:p>
          <a:p>
            <a:pPr marL="0" indent="0">
              <a:buNone/>
            </a:pPr>
            <a:r>
              <a:rPr lang="en-US" sz="1400" dirty="0"/>
              <a:t>IBM Corporation</a:t>
            </a:r>
          </a:p>
          <a:p>
            <a:pPr marL="0" indent="0">
              <a:buNone/>
            </a:pPr>
            <a:r>
              <a:rPr lang="en-US" sz="1400" dirty="0"/>
              <a:t>Integrated DNA Technologies</a:t>
            </a:r>
          </a:p>
          <a:p>
            <a:pPr marL="0" indent="0">
              <a:buNone/>
            </a:pPr>
            <a:r>
              <a:rPr lang="en-US" sz="1400" dirty="0" err="1"/>
              <a:t>Involta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UnityPoint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Iowa Innovation Corporation</a:t>
            </a:r>
          </a:p>
          <a:p>
            <a:pPr marL="0" indent="0">
              <a:buNone/>
            </a:pPr>
            <a:r>
              <a:rPr lang="en-US" sz="1400" dirty="0"/>
              <a:t>Iowa State University Research Foundation</a:t>
            </a:r>
          </a:p>
          <a:p>
            <a:pPr marL="0" indent="0">
              <a:buNone/>
            </a:pPr>
            <a:r>
              <a:rPr lang="en-US" sz="1400" dirty="0"/>
              <a:t>John Deere ISG Operations</a:t>
            </a:r>
          </a:p>
          <a:p>
            <a:pPr marL="0" indent="0">
              <a:buNone/>
            </a:pPr>
            <a:r>
              <a:rPr lang="en-US" sz="1400" dirty="0"/>
              <a:t>Kirkwood Community College</a:t>
            </a:r>
          </a:p>
          <a:p>
            <a:pPr marL="0" indent="0">
              <a:buNone/>
            </a:pPr>
            <a:r>
              <a:rPr lang="en-US" sz="1400" dirty="0"/>
              <a:t>LWBJ </a:t>
            </a:r>
          </a:p>
          <a:p>
            <a:pPr marL="0" indent="0">
              <a:buNone/>
            </a:pPr>
            <a:r>
              <a:rPr lang="en-US" sz="1400" dirty="0"/>
              <a:t>McKee, Voorhees &amp; </a:t>
            </a:r>
            <a:r>
              <a:rPr lang="en-US" sz="1400" dirty="0" err="1"/>
              <a:t>Sease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Microsoft Corporation</a:t>
            </a:r>
          </a:p>
          <a:p>
            <a:pPr marL="0" indent="0">
              <a:buNone/>
            </a:pPr>
            <a:r>
              <a:rPr lang="en-US" sz="1400" dirty="0"/>
              <a:t>Nationwide</a:t>
            </a:r>
          </a:p>
          <a:p>
            <a:pPr marL="0" indent="0">
              <a:buNone/>
            </a:pPr>
            <a:r>
              <a:rPr lang="en-US" sz="1400" dirty="0"/>
              <a:t>Office of the Governor, State of Iowa</a:t>
            </a:r>
          </a:p>
          <a:p>
            <a:pPr marL="0" indent="0">
              <a:buNone/>
            </a:pPr>
            <a:r>
              <a:rPr lang="en-US" sz="1400" dirty="0"/>
              <a:t>Paragon IT Professionals</a:t>
            </a:r>
          </a:p>
          <a:p>
            <a:pPr marL="0" indent="0">
              <a:buNone/>
            </a:pPr>
            <a:r>
              <a:rPr lang="en-US" sz="1400" dirty="0"/>
              <a:t>Pella</a:t>
            </a:r>
          </a:p>
          <a:p>
            <a:pPr marL="0" indent="0">
              <a:buNone/>
            </a:pPr>
            <a:r>
              <a:rPr lang="en-US" sz="1400" dirty="0"/>
              <a:t>Prime Logic Partners, Ltd.</a:t>
            </a:r>
          </a:p>
          <a:p>
            <a:pPr marL="0" indent="0">
              <a:buNone/>
            </a:pPr>
            <a:r>
              <a:rPr lang="en-US" sz="1400" dirty="0"/>
              <a:t>Principal Financial Group</a:t>
            </a:r>
          </a:p>
          <a:p>
            <a:pPr marL="0" indent="0">
              <a:buNone/>
            </a:pPr>
            <a:r>
              <a:rPr lang="en-US" sz="1400" dirty="0" err="1"/>
              <a:t>RuffaloNoelLevetiz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Rockwell Collins</a:t>
            </a:r>
          </a:p>
          <a:p>
            <a:pPr marL="0" indent="0">
              <a:buNone/>
            </a:pPr>
            <a:r>
              <a:rPr lang="en-US" sz="1400" dirty="0"/>
              <a:t>Sirius Computer Solutions </a:t>
            </a:r>
          </a:p>
          <a:p>
            <a:pPr marL="0" indent="0">
              <a:buNone/>
            </a:pPr>
            <a:r>
              <a:rPr lang="en-US" sz="1400" dirty="0" err="1"/>
              <a:t>Sogeti</a:t>
            </a:r>
            <a:r>
              <a:rPr lang="en-US" sz="1400" dirty="0"/>
              <a:t> USA </a:t>
            </a:r>
          </a:p>
          <a:p>
            <a:pPr marL="0" indent="0">
              <a:buNone/>
            </a:pPr>
            <a:r>
              <a:rPr lang="en-US" sz="1400" dirty="0" err="1"/>
              <a:t>Spindustry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Transamerica</a:t>
            </a:r>
          </a:p>
          <a:p>
            <a:pPr marL="0" indent="0">
              <a:buNone/>
            </a:pPr>
            <a:r>
              <a:rPr lang="en-US" sz="1400" dirty="0"/>
              <a:t>University of Northern Iowa</a:t>
            </a:r>
          </a:p>
          <a:p>
            <a:pPr marL="0" indent="0">
              <a:buNone/>
            </a:pPr>
            <a:r>
              <a:rPr lang="en-US" sz="1400" dirty="0"/>
              <a:t>University of Iowa Centers for Enterprise</a:t>
            </a:r>
          </a:p>
          <a:p>
            <a:pPr marL="0" indent="0">
              <a:buNone/>
            </a:pPr>
            <a:r>
              <a:rPr lang="en-US" sz="1400" dirty="0"/>
              <a:t>University of Iowa John </a:t>
            </a:r>
            <a:r>
              <a:rPr lang="en-US" sz="1400" dirty="0" err="1"/>
              <a:t>Pappajohn</a:t>
            </a:r>
            <a:r>
              <a:rPr lang="en-US" sz="1400" dirty="0"/>
              <a:t> Entrepreneurial Center</a:t>
            </a:r>
          </a:p>
          <a:p>
            <a:pPr marL="0" indent="0">
              <a:buNone/>
            </a:pPr>
            <a:r>
              <a:rPr lang="en-US" sz="1400" dirty="0"/>
              <a:t>VGM </a:t>
            </a:r>
            <a:r>
              <a:rPr lang="en-US" sz="1400" dirty="0" err="1"/>
              <a:t>Forbin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Vital Support Systems</a:t>
            </a:r>
          </a:p>
          <a:p>
            <a:pPr marL="0" indent="0">
              <a:buNone/>
            </a:pPr>
            <a:r>
              <a:rPr lang="en-US" sz="1400" dirty="0" err="1"/>
              <a:t>Wellmark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Merchants Bonding</a:t>
            </a:r>
          </a:p>
          <a:p>
            <a:pPr marL="0" indent="0">
              <a:buNone/>
            </a:pPr>
            <a:r>
              <a:rPr lang="en-US" sz="1400" dirty="0" err="1"/>
              <a:t>ImOn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Berkley Technology Services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2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an Intersection for Industry and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948"/>
            <a:ext cx="8229600" cy="1143000"/>
          </a:xfrm>
        </p:spPr>
        <p:txBody>
          <a:bodyPr/>
          <a:lstStyle/>
          <a:p>
            <a:r>
              <a:rPr lang="en-US" dirty="0" smtClean="0"/>
              <a:t>Connectivity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35563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 smtClean="0"/>
              <a:t>Prometheus Awards – 4/16, Des Moines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Pitch &amp; Grow</a:t>
            </a:r>
          </a:p>
          <a:p>
            <a:pPr lvl="1"/>
            <a:r>
              <a:rPr lang="en-US" sz="2600" dirty="0" smtClean="0"/>
              <a:t>4/16, Des Moines</a:t>
            </a:r>
          </a:p>
          <a:p>
            <a:pPr lvl="1"/>
            <a:r>
              <a:rPr lang="en-US" sz="2600" dirty="0" smtClean="0"/>
              <a:t>8/3, Spencer</a:t>
            </a:r>
          </a:p>
          <a:p>
            <a:pPr lvl="1"/>
            <a:r>
              <a:rPr lang="en-US" sz="2600" dirty="0" smtClean="0"/>
              <a:t>10/21, Coralville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IT Olympics – 4/24 &amp; 4/25, Ames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TechBrew – Monthly in Council Bluffs, Des Moines, IC/CR, Mason City, Cedar Falls, Ames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Tech Town Hall</a:t>
            </a:r>
          </a:p>
          <a:p>
            <a:pPr lvl="1"/>
            <a:r>
              <a:rPr lang="en-US" sz="2600" dirty="0" smtClean="0"/>
              <a:t>5/7, Cedar Falls</a:t>
            </a:r>
          </a:p>
          <a:p>
            <a:pPr lvl="1"/>
            <a:r>
              <a:rPr lang="en-US" sz="2600" dirty="0" smtClean="0"/>
              <a:t>5/21, Iowa City (</a:t>
            </a:r>
            <a:r>
              <a:rPr lang="en-US" sz="2600" dirty="0" err="1" smtClean="0"/>
              <a:t>EntreFest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smtClean="0"/>
              <a:t>6/4, Sioux City</a:t>
            </a:r>
          </a:p>
          <a:p>
            <a:pPr lvl="1"/>
            <a:r>
              <a:rPr lang="en-US" sz="2600" dirty="0" smtClean="0"/>
              <a:t>8/3, Spencer</a:t>
            </a:r>
          </a:p>
          <a:p>
            <a:pPr lvl="1"/>
            <a:r>
              <a:rPr lang="en-US" sz="2600" dirty="0" smtClean="0"/>
              <a:t>9/29, Dubuque</a:t>
            </a:r>
          </a:p>
          <a:p>
            <a:pPr lvl="1"/>
            <a:r>
              <a:rPr lang="en-US" sz="2600" dirty="0" smtClean="0"/>
              <a:t>10/6, Council Bluffs</a:t>
            </a:r>
          </a:p>
          <a:p>
            <a:pPr lvl="1"/>
            <a:r>
              <a:rPr lang="en-US" sz="2600" dirty="0" smtClean="0"/>
              <a:t>12/17, Cedar Rapids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Iowa Women of Innovation – 11/10, Des Moines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 descr="image00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6" y="1219200"/>
            <a:ext cx="180975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4" y="3497320"/>
            <a:ext cx="1628775" cy="142511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3339"/>
            <a:ext cx="1357313" cy="1049972"/>
          </a:xfrm>
          <a:prstGeom prst="rect">
            <a:avLst/>
          </a:prstGeom>
        </p:spPr>
      </p:pic>
      <p:pic>
        <p:nvPicPr>
          <p:cNvPr id="7" name="Picture 6" descr="C:\Users\tia\Documents\TAI\Logos\TechTownHallLogo_Fina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1981"/>
            <a:ext cx="1543050" cy="164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tia\Documents\TAI\Logos\WOI_Logo_2014_Final (2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5151162"/>
            <a:ext cx="2476500" cy="1085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5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82" y="2133600"/>
            <a:ext cx="8229600" cy="4525963"/>
          </a:xfrm>
        </p:spPr>
        <p:txBody>
          <a:bodyPr/>
          <a:lstStyle/>
          <a:p>
            <a:r>
              <a:rPr lang="en-US" dirty="0" smtClean="0"/>
              <a:t>10/8 – Des Moines/Ames</a:t>
            </a:r>
          </a:p>
          <a:p>
            <a:r>
              <a:rPr lang="en-US" dirty="0" smtClean="0"/>
              <a:t>10/15 – Cedar Rapids/Iowa City</a:t>
            </a:r>
          </a:p>
          <a:p>
            <a:r>
              <a:rPr lang="en-US" dirty="0" smtClean="0">
                <a:hlinkClick r:id="rId2"/>
              </a:rPr>
              <a:t>www.experienceiowatechnology.org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82" y="228600"/>
            <a:ext cx="19812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Climate &amp; 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Scholars</a:t>
            </a:r>
          </a:p>
          <a:p>
            <a:r>
              <a:rPr lang="en-US" dirty="0" smtClean="0"/>
              <a:t>Investor Tax Credits</a:t>
            </a:r>
          </a:p>
          <a:p>
            <a:r>
              <a:rPr lang="en-US" dirty="0" smtClean="0"/>
              <a:t>TAI Apprenticeship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&amp;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HyperStream</a:t>
            </a:r>
            <a:endParaRPr lang="en-US" dirty="0" smtClean="0"/>
          </a:p>
          <a:p>
            <a:r>
              <a:rPr lang="en-US" dirty="0" smtClean="0"/>
              <a:t>Experience Iowa Technology </a:t>
            </a:r>
          </a:p>
          <a:p>
            <a:r>
              <a:rPr lang="en-US" dirty="0" smtClean="0"/>
              <a:t>TAI Apprenticeship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 Iowa Technology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Industry Resource</a:t>
            </a:r>
          </a:p>
          <a:p>
            <a:r>
              <a:rPr lang="en-US" dirty="0" smtClean="0"/>
              <a:t>Resource and Starting Point for Students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82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Patrick Quinn, Membership &amp; Development </a:t>
            </a:r>
            <a:r>
              <a:rPr lang="en-US" b="1" dirty="0" smtClean="0"/>
              <a:t>patrick@technologyiowa.org </a:t>
            </a:r>
          </a:p>
          <a:p>
            <a:r>
              <a:rPr lang="en-US" dirty="0" smtClean="0"/>
              <a:t>Brian Waller, President, </a:t>
            </a:r>
            <a:r>
              <a:rPr lang="en-US" b="1" dirty="0" smtClean="0"/>
              <a:t>brian.waller@technologyiowa.org</a:t>
            </a:r>
          </a:p>
          <a:p>
            <a:r>
              <a:rPr lang="en-US" dirty="0" smtClean="0"/>
              <a:t>Stephanie Andrews, Programs &amp; Events </a:t>
            </a:r>
            <a:r>
              <a:rPr lang="en-US" b="1" dirty="0" smtClean="0"/>
              <a:t>stephanie@technologyiowa.org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@</a:t>
            </a:r>
            <a:r>
              <a:rPr lang="en-US" dirty="0" err="1" smtClean="0"/>
              <a:t>technologyiowa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239</Words>
  <Application>Microsoft Office PowerPoint</Application>
  <PresentationFormat>On-screen Show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TAI: Connecting Education and Industry</vt:lpstr>
      <vt:lpstr>Who We Are: </vt:lpstr>
      <vt:lpstr>Creating an Intersection for Industry and Education</vt:lpstr>
      <vt:lpstr>Connectivity </vt:lpstr>
      <vt:lpstr>PowerPoint Presentation</vt:lpstr>
      <vt:lpstr>Business Climate &amp; Public Policy</vt:lpstr>
      <vt:lpstr>Workforce &amp; Education</vt:lpstr>
      <vt:lpstr>Get Involved</vt:lpstr>
      <vt:lpstr>Contact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TAI: Connecting Education and Industry</dc:title>
  <dc:creator>tai</dc:creator>
  <cp:lastModifiedBy>tai</cp:lastModifiedBy>
  <cp:revision>6</cp:revision>
  <dcterms:created xsi:type="dcterms:W3CDTF">2015-03-27T18:26:19Z</dcterms:created>
  <dcterms:modified xsi:type="dcterms:W3CDTF">2015-03-27T19:44:24Z</dcterms:modified>
</cp:coreProperties>
</file>